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34"/>
    <p:restoredTop sz="56938"/>
  </p:normalViewPr>
  <p:slideViewPr>
    <p:cSldViewPr snapToGrid="0" snapToObjects="1">
      <p:cViewPr varScale="1">
        <p:scale>
          <a:sx n="88" d="100"/>
          <a:sy n="88" d="100"/>
        </p:scale>
        <p:origin x="33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9DDC05-F06A-4E4F-8AA4-0C0F4B20EF7F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A8664B-22DC-194C-AFFE-4EF2B7D9A310}">
      <dgm:prSet phldrT="[Text]"/>
      <dgm:spPr/>
      <dgm:t>
        <a:bodyPr/>
        <a:lstStyle/>
        <a:p>
          <a:r>
            <a:rPr lang="en-US" dirty="0" err="1" smtClean="0"/>
            <a:t>FragmentTransaction</a:t>
          </a:r>
          <a:endParaRPr lang="en-US" dirty="0"/>
        </a:p>
      </dgm:t>
    </dgm:pt>
    <dgm:pt modelId="{50FBEF98-0808-4649-813B-5C22518C80B7}" type="parTrans" cxnId="{554AC4C9-FEF7-554B-B112-0E431FCB4060}">
      <dgm:prSet/>
      <dgm:spPr/>
      <dgm:t>
        <a:bodyPr/>
        <a:lstStyle/>
        <a:p>
          <a:endParaRPr lang="en-US"/>
        </a:p>
      </dgm:t>
    </dgm:pt>
    <dgm:pt modelId="{B88FF1E6-94F5-824E-ADA4-3F485B518BC0}" type="sibTrans" cxnId="{554AC4C9-FEF7-554B-B112-0E431FCB4060}">
      <dgm:prSet/>
      <dgm:spPr/>
      <dgm:t>
        <a:bodyPr/>
        <a:lstStyle/>
        <a:p>
          <a:endParaRPr lang="en-US"/>
        </a:p>
      </dgm:t>
    </dgm:pt>
    <dgm:pt modelId="{E7C17519-E122-E641-8C06-29AEC4B9B4F4}">
      <dgm:prSet phldrT="[Text]"/>
      <dgm:spPr/>
      <dgm:t>
        <a:bodyPr/>
        <a:lstStyle/>
        <a:p>
          <a:r>
            <a:rPr lang="en-US" dirty="0" err="1" smtClean="0">
              <a:solidFill>
                <a:schemeClr val="bg1"/>
              </a:solidFill>
            </a:rPr>
            <a:t>FragmentManager</a:t>
          </a:r>
          <a:endParaRPr lang="en-US" dirty="0"/>
        </a:p>
      </dgm:t>
    </dgm:pt>
    <dgm:pt modelId="{19B3B611-7E93-DD4A-AD93-E78C1975D7F6}" type="parTrans" cxnId="{C318A43E-D5E3-6C4C-A0BE-75955D838811}">
      <dgm:prSet/>
      <dgm:spPr/>
      <dgm:t>
        <a:bodyPr/>
        <a:lstStyle/>
        <a:p>
          <a:endParaRPr lang="en-US"/>
        </a:p>
      </dgm:t>
    </dgm:pt>
    <dgm:pt modelId="{BBDD2356-F30D-7E42-A4FB-3255B6EB3A08}" type="sibTrans" cxnId="{C318A43E-D5E3-6C4C-A0BE-75955D838811}">
      <dgm:prSet/>
      <dgm:spPr/>
      <dgm:t>
        <a:bodyPr/>
        <a:lstStyle/>
        <a:p>
          <a:endParaRPr lang="en-US"/>
        </a:p>
      </dgm:t>
    </dgm:pt>
    <dgm:pt modelId="{94EE7D4B-FE17-BF4F-BA49-91874CF8C84F}">
      <dgm:prSet phldrT="[Text]"/>
      <dgm:spPr/>
      <dgm:t>
        <a:bodyPr/>
        <a:lstStyle/>
        <a:p>
          <a:r>
            <a:rPr lang="en-US" dirty="0" err="1" smtClean="0"/>
            <a:t>getFragmentManager</a:t>
          </a:r>
          <a:endParaRPr lang="en-US" dirty="0"/>
        </a:p>
      </dgm:t>
    </dgm:pt>
    <dgm:pt modelId="{8140AED7-34C5-3E42-9331-1BE58378E9DF}" type="parTrans" cxnId="{9588C894-BD55-0C42-9094-5EF7019BDFE5}">
      <dgm:prSet/>
      <dgm:spPr/>
      <dgm:t>
        <a:bodyPr/>
        <a:lstStyle/>
        <a:p>
          <a:endParaRPr lang="en-US"/>
        </a:p>
      </dgm:t>
    </dgm:pt>
    <dgm:pt modelId="{F9D72049-5439-B54D-A54B-01E20F242C10}" type="sibTrans" cxnId="{9588C894-BD55-0C42-9094-5EF7019BDFE5}">
      <dgm:prSet/>
      <dgm:spPr/>
      <dgm:t>
        <a:bodyPr/>
        <a:lstStyle/>
        <a:p>
          <a:endParaRPr lang="en-US"/>
        </a:p>
      </dgm:t>
    </dgm:pt>
    <dgm:pt modelId="{13E46300-C129-F54A-BC6C-27B79C31D62C}">
      <dgm:prSet phldrT="[Text]"/>
      <dgm:spPr/>
      <dgm:t>
        <a:bodyPr/>
        <a:lstStyle/>
        <a:p>
          <a:r>
            <a:rPr lang="en-US" b="0" dirty="0" err="1" smtClean="0"/>
            <a:t>beginTransaction</a:t>
          </a:r>
          <a:endParaRPr lang="en-US" b="0" dirty="0"/>
        </a:p>
      </dgm:t>
    </dgm:pt>
    <dgm:pt modelId="{868F3FAE-03C9-9349-8F96-6578CF6ACC91}" type="parTrans" cxnId="{E48AD21D-954F-BF4B-8CA5-DF2702D4A994}">
      <dgm:prSet/>
      <dgm:spPr/>
      <dgm:t>
        <a:bodyPr/>
        <a:lstStyle/>
        <a:p>
          <a:endParaRPr lang="en-US"/>
        </a:p>
      </dgm:t>
    </dgm:pt>
    <dgm:pt modelId="{9F768B78-53DF-784C-ABB1-69B776E02B74}" type="sibTrans" cxnId="{E48AD21D-954F-BF4B-8CA5-DF2702D4A994}">
      <dgm:prSet/>
      <dgm:spPr/>
      <dgm:t>
        <a:bodyPr/>
        <a:lstStyle/>
        <a:p>
          <a:endParaRPr lang="en-US"/>
        </a:p>
      </dgm:t>
    </dgm:pt>
    <dgm:pt modelId="{96EF2EB7-E322-9140-B95F-1696BA480851}">
      <dgm:prSet phldrT="[Text]"/>
      <dgm:spPr/>
      <dgm:t>
        <a:bodyPr/>
        <a:lstStyle/>
        <a:p>
          <a:r>
            <a:rPr lang="en-US" b="0" dirty="0" smtClean="0"/>
            <a:t>add</a:t>
          </a:r>
          <a:endParaRPr lang="en-US" b="0" dirty="0"/>
        </a:p>
      </dgm:t>
    </dgm:pt>
    <dgm:pt modelId="{A34BC361-24A5-0942-990B-2FA15B0FB5CB}" type="parTrans" cxnId="{7D53FACA-C5CB-AE42-A9B6-50F5A40AB701}">
      <dgm:prSet/>
      <dgm:spPr/>
      <dgm:t>
        <a:bodyPr/>
        <a:lstStyle/>
        <a:p>
          <a:endParaRPr lang="en-US"/>
        </a:p>
      </dgm:t>
    </dgm:pt>
    <dgm:pt modelId="{A6A82802-03CF-034E-9086-491A8B9B77AA}" type="sibTrans" cxnId="{7D53FACA-C5CB-AE42-A9B6-50F5A40AB701}">
      <dgm:prSet/>
      <dgm:spPr/>
      <dgm:t>
        <a:bodyPr/>
        <a:lstStyle/>
        <a:p>
          <a:endParaRPr lang="en-US"/>
        </a:p>
      </dgm:t>
    </dgm:pt>
    <dgm:pt modelId="{888DF2D2-51BE-4948-BF25-E7B023C39B4B}">
      <dgm:prSet phldrT="[Text]"/>
      <dgm:spPr/>
      <dgm:t>
        <a:bodyPr/>
        <a:lstStyle/>
        <a:p>
          <a:r>
            <a:rPr lang="en-US" b="0" dirty="0" smtClean="0"/>
            <a:t>commit</a:t>
          </a:r>
          <a:endParaRPr lang="en-US" b="0" dirty="0"/>
        </a:p>
      </dgm:t>
    </dgm:pt>
    <dgm:pt modelId="{845BD2DE-05A2-5D43-9401-3AD8345710E7}" type="parTrans" cxnId="{9749A35A-F8A8-3B48-B2A2-7CA6C4903E10}">
      <dgm:prSet/>
      <dgm:spPr/>
      <dgm:t>
        <a:bodyPr/>
        <a:lstStyle/>
        <a:p>
          <a:endParaRPr lang="en-US"/>
        </a:p>
      </dgm:t>
    </dgm:pt>
    <dgm:pt modelId="{928E1533-1B67-174D-A908-2EC5C5EF32B2}" type="sibTrans" cxnId="{9749A35A-F8A8-3B48-B2A2-7CA6C4903E10}">
      <dgm:prSet/>
      <dgm:spPr/>
      <dgm:t>
        <a:bodyPr/>
        <a:lstStyle/>
        <a:p>
          <a:endParaRPr lang="en-US"/>
        </a:p>
      </dgm:t>
    </dgm:pt>
    <dgm:pt modelId="{D9E53235-CDC2-4640-B228-EE15D3A7915B}" type="pres">
      <dgm:prSet presAssocID="{639DDC05-F06A-4E4F-8AA4-0C0F4B20EF7F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8B2B6C0-D758-134E-90C5-D47D4F1EDDF2}" type="pres">
      <dgm:prSet presAssocID="{7AA8664B-22DC-194C-AFFE-4EF2B7D9A310}" presName="parentLin" presStyleCnt="0"/>
      <dgm:spPr/>
    </dgm:pt>
    <dgm:pt modelId="{5458C743-D0A2-B14F-A30E-1F060ABA16FA}" type="pres">
      <dgm:prSet presAssocID="{7AA8664B-22DC-194C-AFFE-4EF2B7D9A310}" presName="parentLeftMargin" presStyleLbl="node1" presStyleIdx="0" presStyleCnt="6"/>
      <dgm:spPr/>
      <dgm:t>
        <a:bodyPr/>
        <a:lstStyle/>
        <a:p>
          <a:endParaRPr lang="en-US"/>
        </a:p>
      </dgm:t>
    </dgm:pt>
    <dgm:pt modelId="{E7598FFF-D151-3348-B094-2D0415A607E0}" type="pres">
      <dgm:prSet presAssocID="{7AA8664B-22DC-194C-AFFE-4EF2B7D9A310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BF07AC-0123-AB4A-AA63-A396DCE6D75F}" type="pres">
      <dgm:prSet presAssocID="{7AA8664B-22DC-194C-AFFE-4EF2B7D9A310}" presName="negativeSpace" presStyleCnt="0"/>
      <dgm:spPr/>
    </dgm:pt>
    <dgm:pt modelId="{B0D5A002-1247-8D4F-AEBE-BF5DF1150842}" type="pres">
      <dgm:prSet presAssocID="{7AA8664B-22DC-194C-AFFE-4EF2B7D9A310}" presName="childText" presStyleLbl="conFgAcc1" presStyleIdx="0" presStyleCnt="6">
        <dgm:presLayoutVars>
          <dgm:bulletEnabled val="1"/>
        </dgm:presLayoutVars>
      </dgm:prSet>
      <dgm:spPr/>
    </dgm:pt>
    <dgm:pt modelId="{F03BAE6F-F266-474F-A12F-4FFECB52DF6C}" type="pres">
      <dgm:prSet presAssocID="{B88FF1E6-94F5-824E-ADA4-3F485B518BC0}" presName="spaceBetweenRectangles" presStyleCnt="0"/>
      <dgm:spPr/>
    </dgm:pt>
    <dgm:pt modelId="{E6C01D90-9BDA-6348-9E4B-8A0C366E7734}" type="pres">
      <dgm:prSet presAssocID="{E7C17519-E122-E641-8C06-29AEC4B9B4F4}" presName="parentLin" presStyleCnt="0"/>
      <dgm:spPr/>
    </dgm:pt>
    <dgm:pt modelId="{77694B89-4CCD-F641-AB3B-49B4C8D9F0C6}" type="pres">
      <dgm:prSet presAssocID="{E7C17519-E122-E641-8C06-29AEC4B9B4F4}" presName="parentLeftMargin" presStyleLbl="node1" presStyleIdx="0" presStyleCnt="6"/>
      <dgm:spPr/>
      <dgm:t>
        <a:bodyPr/>
        <a:lstStyle/>
        <a:p>
          <a:endParaRPr lang="en-US"/>
        </a:p>
      </dgm:t>
    </dgm:pt>
    <dgm:pt modelId="{0EC8D633-FADE-2F45-915B-3B66E41CDCF1}" type="pres">
      <dgm:prSet presAssocID="{E7C17519-E122-E641-8C06-29AEC4B9B4F4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D62115-315E-3440-91DC-7C4690707650}" type="pres">
      <dgm:prSet presAssocID="{E7C17519-E122-E641-8C06-29AEC4B9B4F4}" presName="negativeSpace" presStyleCnt="0"/>
      <dgm:spPr/>
    </dgm:pt>
    <dgm:pt modelId="{B09303C8-ED24-9D49-8044-EBCD3D0EBF3C}" type="pres">
      <dgm:prSet presAssocID="{E7C17519-E122-E641-8C06-29AEC4B9B4F4}" presName="childText" presStyleLbl="conFgAcc1" presStyleIdx="1" presStyleCnt="6">
        <dgm:presLayoutVars>
          <dgm:bulletEnabled val="1"/>
        </dgm:presLayoutVars>
      </dgm:prSet>
      <dgm:spPr/>
    </dgm:pt>
    <dgm:pt modelId="{37305F11-CA3B-BF46-AD8C-D91671030C4D}" type="pres">
      <dgm:prSet presAssocID="{BBDD2356-F30D-7E42-A4FB-3255B6EB3A08}" presName="spaceBetweenRectangles" presStyleCnt="0"/>
      <dgm:spPr/>
    </dgm:pt>
    <dgm:pt modelId="{CCCCD28F-E98A-E241-AD33-E8C88B5422EF}" type="pres">
      <dgm:prSet presAssocID="{94EE7D4B-FE17-BF4F-BA49-91874CF8C84F}" presName="parentLin" presStyleCnt="0"/>
      <dgm:spPr/>
    </dgm:pt>
    <dgm:pt modelId="{9309FC43-D872-2A4E-A40D-9514ED13339A}" type="pres">
      <dgm:prSet presAssocID="{94EE7D4B-FE17-BF4F-BA49-91874CF8C84F}" presName="parentLeftMargin" presStyleLbl="node1" presStyleIdx="1" presStyleCnt="6"/>
      <dgm:spPr/>
      <dgm:t>
        <a:bodyPr/>
        <a:lstStyle/>
        <a:p>
          <a:endParaRPr lang="en-US"/>
        </a:p>
      </dgm:t>
    </dgm:pt>
    <dgm:pt modelId="{E549383D-9942-A64F-BC6F-FEA37E56C635}" type="pres">
      <dgm:prSet presAssocID="{94EE7D4B-FE17-BF4F-BA49-91874CF8C84F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4264F5-DCCC-D74A-81E4-42BA60C0E6EB}" type="pres">
      <dgm:prSet presAssocID="{94EE7D4B-FE17-BF4F-BA49-91874CF8C84F}" presName="negativeSpace" presStyleCnt="0"/>
      <dgm:spPr/>
    </dgm:pt>
    <dgm:pt modelId="{9CF41A94-3EAC-1F47-BF87-1E79444C31C7}" type="pres">
      <dgm:prSet presAssocID="{94EE7D4B-FE17-BF4F-BA49-91874CF8C84F}" presName="childText" presStyleLbl="conFgAcc1" presStyleIdx="2" presStyleCnt="6">
        <dgm:presLayoutVars>
          <dgm:bulletEnabled val="1"/>
        </dgm:presLayoutVars>
      </dgm:prSet>
      <dgm:spPr/>
    </dgm:pt>
    <dgm:pt modelId="{67336197-B6FF-D54E-8561-F27A22EC5B57}" type="pres">
      <dgm:prSet presAssocID="{F9D72049-5439-B54D-A54B-01E20F242C10}" presName="spaceBetweenRectangles" presStyleCnt="0"/>
      <dgm:spPr/>
    </dgm:pt>
    <dgm:pt modelId="{E7975444-29E8-BE42-9CED-08F992B0670E}" type="pres">
      <dgm:prSet presAssocID="{13E46300-C129-F54A-BC6C-27B79C31D62C}" presName="parentLin" presStyleCnt="0"/>
      <dgm:spPr/>
    </dgm:pt>
    <dgm:pt modelId="{D2944C23-A7FB-B74D-A3D3-AE6EC5798EDE}" type="pres">
      <dgm:prSet presAssocID="{13E46300-C129-F54A-BC6C-27B79C31D62C}" presName="parentLeftMargin" presStyleLbl="node1" presStyleIdx="2" presStyleCnt="6"/>
      <dgm:spPr/>
      <dgm:t>
        <a:bodyPr/>
        <a:lstStyle/>
        <a:p>
          <a:endParaRPr lang="en-US"/>
        </a:p>
      </dgm:t>
    </dgm:pt>
    <dgm:pt modelId="{788905DF-8103-5344-BC8F-E8E2377DAB13}" type="pres">
      <dgm:prSet presAssocID="{13E46300-C129-F54A-BC6C-27B79C31D62C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672CEE-6316-F54D-A789-864B5B5E3144}" type="pres">
      <dgm:prSet presAssocID="{13E46300-C129-F54A-BC6C-27B79C31D62C}" presName="negativeSpace" presStyleCnt="0"/>
      <dgm:spPr/>
    </dgm:pt>
    <dgm:pt modelId="{9FBD91D5-3F54-A14E-B3A5-29EFAAC84DF2}" type="pres">
      <dgm:prSet presAssocID="{13E46300-C129-F54A-BC6C-27B79C31D62C}" presName="childText" presStyleLbl="conFgAcc1" presStyleIdx="3" presStyleCnt="6">
        <dgm:presLayoutVars>
          <dgm:bulletEnabled val="1"/>
        </dgm:presLayoutVars>
      </dgm:prSet>
      <dgm:spPr/>
    </dgm:pt>
    <dgm:pt modelId="{3CEF35A1-DE36-CB4B-BBC8-DE8DC323DD1C}" type="pres">
      <dgm:prSet presAssocID="{9F768B78-53DF-784C-ABB1-69B776E02B74}" presName="spaceBetweenRectangles" presStyleCnt="0"/>
      <dgm:spPr/>
    </dgm:pt>
    <dgm:pt modelId="{06670CEE-19F5-864D-8B6C-56FFA6139ECE}" type="pres">
      <dgm:prSet presAssocID="{96EF2EB7-E322-9140-B95F-1696BA480851}" presName="parentLin" presStyleCnt="0"/>
      <dgm:spPr/>
    </dgm:pt>
    <dgm:pt modelId="{0E29D66A-0C4B-A848-B7F1-30D837AA40D2}" type="pres">
      <dgm:prSet presAssocID="{96EF2EB7-E322-9140-B95F-1696BA480851}" presName="parentLeftMargin" presStyleLbl="node1" presStyleIdx="3" presStyleCnt="6"/>
      <dgm:spPr/>
      <dgm:t>
        <a:bodyPr/>
        <a:lstStyle/>
        <a:p>
          <a:endParaRPr lang="en-US"/>
        </a:p>
      </dgm:t>
    </dgm:pt>
    <dgm:pt modelId="{A3BE6A84-5A2A-0E4C-A44D-71EFA72311F9}" type="pres">
      <dgm:prSet presAssocID="{96EF2EB7-E322-9140-B95F-1696BA480851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0AEB1C-73C4-B64A-896A-F68D588A2AC4}" type="pres">
      <dgm:prSet presAssocID="{96EF2EB7-E322-9140-B95F-1696BA480851}" presName="negativeSpace" presStyleCnt="0"/>
      <dgm:spPr/>
    </dgm:pt>
    <dgm:pt modelId="{F775B3B5-6F4E-E546-A099-B039D7E0C7B6}" type="pres">
      <dgm:prSet presAssocID="{96EF2EB7-E322-9140-B95F-1696BA480851}" presName="childText" presStyleLbl="conFgAcc1" presStyleIdx="4" presStyleCnt="6">
        <dgm:presLayoutVars>
          <dgm:bulletEnabled val="1"/>
        </dgm:presLayoutVars>
      </dgm:prSet>
      <dgm:spPr/>
    </dgm:pt>
    <dgm:pt modelId="{AE3DA77F-4EAE-4548-87A3-BA3F3CB04968}" type="pres">
      <dgm:prSet presAssocID="{A6A82802-03CF-034E-9086-491A8B9B77AA}" presName="spaceBetweenRectangles" presStyleCnt="0"/>
      <dgm:spPr/>
    </dgm:pt>
    <dgm:pt modelId="{1334E7E5-9C94-0B4A-835A-EE626CB16473}" type="pres">
      <dgm:prSet presAssocID="{888DF2D2-51BE-4948-BF25-E7B023C39B4B}" presName="parentLin" presStyleCnt="0"/>
      <dgm:spPr/>
    </dgm:pt>
    <dgm:pt modelId="{05282B6D-C252-1841-8512-3518EE4060DE}" type="pres">
      <dgm:prSet presAssocID="{888DF2D2-51BE-4948-BF25-E7B023C39B4B}" presName="parentLeftMargin" presStyleLbl="node1" presStyleIdx="4" presStyleCnt="6"/>
      <dgm:spPr/>
      <dgm:t>
        <a:bodyPr/>
        <a:lstStyle/>
        <a:p>
          <a:endParaRPr lang="en-US"/>
        </a:p>
      </dgm:t>
    </dgm:pt>
    <dgm:pt modelId="{06DE42EF-6285-3C40-8081-9C8E3ED6E06C}" type="pres">
      <dgm:prSet presAssocID="{888DF2D2-51BE-4948-BF25-E7B023C39B4B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4298AC-C66E-594B-B69E-0191AF8100FE}" type="pres">
      <dgm:prSet presAssocID="{888DF2D2-51BE-4948-BF25-E7B023C39B4B}" presName="negativeSpace" presStyleCnt="0"/>
      <dgm:spPr/>
    </dgm:pt>
    <dgm:pt modelId="{A7B1E601-2D6C-384A-BE34-EA7DEF6A0175}" type="pres">
      <dgm:prSet presAssocID="{888DF2D2-51BE-4948-BF25-E7B023C39B4B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81533D55-E18B-9440-988D-B0129B760DF4}" type="presOf" srcId="{96EF2EB7-E322-9140-B95F-1696BA480851}" destId="{A3BE6A84-5A2A-0E4C-A44D-71EFA72311F9}" srcOrd="1" destOrd="0" presId="urn:microsoft.com/office/officeart/2005/8/layout/list1"/>
    <dgm:cxn modelId="{89AB8AF0-A3CC-C542-A491-EBBE606A2827}" type="presOf" srcId="{888DF2D2-51BE-4948-BF25-E7B023C39B4B}" destId="{05282B6D-C252-1841-8512-3518EE4060DE}" srcOrd="0" destOrd="0" presId="urn:microsoft.com/office/officeart/2005/8/layout/list1"/>
    <dgm:cxn modelId="{554AC4C9-FEF7-554B-B112-0E431FCB4060}" srcId="{639DDC05-F06A-4E4F-8AA4-0C0F4B20EF7F}" destId="{7AA8664B-22DC-194C-AFFE-4EF2B7D9A310}" srcOrd="0" destOrd="0" parTransId="{50FBEF98-0808-4649-813B-5C22518C80B7}" sibTransId="{B88FF1E6-94F5-824E-ADA4-3F485B518BC0}"/>
    <dgm:cxn modelId="{031510E0-73C7-0548-956C-9A89FCC7D5D9}" type="presOf" srcId="{E7C17519-E122-E641-8C06-29AEC4B9B4F4}" destId="{77694B89-4CCD-F641-AB3B-49B4C8D9F0C6}" srcOrd="0" destOrd="0" presId="urn:microsoft.com/office/officeart/2005/8/layout/list1"/>
    <dgm:cxn modelId="{6280B177-7BC3-2543-9F2C-90E8AD3B95A0}" type="presOf" srcId="{94EE7D4B-FE17-BF4F-BA49-91874CF8C84F}" destId="{E549383D-9942-A64F-BC6F-FEA37E56C635}" srcOrd="1" destOrd="0" presId="urn:microsoft.com/office/officeart/2005/8/layout/list1"/>
    <dgm:cxn modelId="{9749A35A-F8A8-3B48-B2A2-7CA6C4903E10}" srcId="{639DDC05-F06A-4E4F-8AA4-0C0F4B20EF7F}" destId="{888DF2D2-51BE-4948-BF25-E7B023C39B4B}" srcOrd="5" destOrd="0" parTransId="{845BD2DE-05A2-5D43-9401-3AD8345710E7}" sibTransId="{928E1533-1B67-174D-A908-2EC5C5EF32B2}"/>
    <dgm:cxn modelId="{C318A43E-D5E3-6C4C-A0BE-75955D838811}" srcId="{639DDC05-F06A-4E4F-8AA4-0C0F4B20EF7F}" destId="{E7C17519-E122-E641-8C06-29AEC4B9B4F4}" srcOrd="1" destOrd="0" parTransId="{19B3B611-7E93-DD4A-AD93-E78C1975D7F6}" sibTransId="{BBDD2356-F30D-7E42-A4FB-3255B6EB3A08}"/>
    <dgm:cxn modelId="{1E76E797-61A0-F745-8AE2-992F27A80C14}" type="presOf" srcId="{888DF2D2-51BE-4948-BF25-E7B023C39B4B}" destId="{06DE42EF-6285-3C40-8081-9C8E3ED6E06C}" srcOrd="1" destOrd="0" presId="urn:microsoft.com/office/officeart/2005/8/layout/list1"/>
    <dgm:cxn modelId="{FE21606A-8D15-6045-A5E8-A01EC06256D0}" type="presOf" srcId="{639DDC05-F06A-4E4F-8AA4-0C0F4B20EF7F}" destId="{D9E53235-CDC2-4640-B228-EE15D3A7915B}" srcOrd="0" destOrd="0" presId="urn:microsoft.com/office/officeart/2005/8/layout/list1"/>
    <dgm:cxn modelId="{9DBFF69D-4FA5-0A4C-882E-CE6503CD8F35}" type="presOf" srcId="{13E46300-C129-F54A-BC6C-27B79C31D62C}" destId="{788905DF-8103-5344-BC8F-E8E2377DAB13}" srcOrd="1" destOrd="0" presId="urn:microsoft.com/office/officeart/2005/8/layout/list1"/>
    <dgm:cxn modelId="{D8875664-B2C6-3D40-8375-66623E72B242}" type="presOf" srcId="{7AA8664B-22DC-194C-AFFE-4EF2B7D9A310}" destId="{E7598FFF-D151-3348-B094-2D0415A607E0}" srcOrd="1" destOrd="0" presId="urn:microsoft.com/office/officeart/2005/8/layout/list1"/>
    <dgm:cxn modelId="{9588C894-BD55-0C42-9094-5EF7019BDFE5}" srcId="{639DDC05-F06A-4E4F-8AA4-0C0F4B20EF7F}" destId="{94EE7D4B-FE17-BF4F-BA49-91874CF8C84F}" srcOrd="2" destOrd="0" parTransId="{8140AED7-34C5-3E42-9331-1BE58378E9DF}" sibTransId="{F9D72049-5439-B54D-A54B-01E20F242C10}"/>
    <dgm:cxn modelId="{E48AD21D-954F-BF4B-8CA5-DF2702D4A994}" srcId="{639DDC05-F06A-4E4F-8AA4-0C0F4B20EF7F}" destId="{13E46300-C129-F54A-BC6C-27B79C31D62C}" srcOrd="3" destOrd="0" parTransId="{868F3FAE-03C9-9349-8F96-6578CF6ACC91}" sibTransId="{9F768B78-53DF-784C-ABB1-69B776E02B74}"/>
    <dgm:cxn modelId="{78A504E7-E2DF-2444-98A3-14C4077827DA}" type="presOf" srcId="{13E46300-C129-F54A-BC6C-27B79C31D62C}" destId="{D2944C23-A7FB-B74D-A3D3-AE6EC5798EDE}" srcOrd="0" destOrd="0" presId="urn:microsoft.com/office/officeart/2005/8/layout/list1"/>
    <dgm:cxn modelId="{72C10021-10EA-A444-8E1F-75EB43093973}" type="presOf" srcId="{7AA8664B-22DC-194C-AFFE-4EF2B7D9A310}" destId="{5458C743-D0A2-B14F-A30E-1F060ABA16FA}" srcOrd="0" destOrd="0" presId="urn:microsoft.com/office/officeart/2005/8/layout/list1"/>
    <dgm:cxn modelId="{31FFA73B-0B13-6A49-A329-EDED3D6DE806}" type="presOf" srcId="{94EE7D4B-FE17-BF4F-BA49-91874CF8C84F}" destId="{9309FC43-D872-2A4E-A40D-9514ED13339A}" srcOrd="0" destOrd="0" presId="urn:microsoft.com/office/officeart/2005/8/layout/list1"/>
    <dgm:cxn modelId="{E0063140-26F1-864E-9BA9-6D84D294BEAF}" type="presOf" srcId="{96EF2EB7-E322-9140-B95F-1696BA480851}" destId="{0E29D66A-0C4B-A848-B7F1-30D837AA40D2}" srcOrd="0" destOrd="0" presId="urn:microsoft.com/office/officeart/2005/8/layout/list1"/>
    <dgm:cxn modelId="{7D53FACA-C5CB-AE42-A9B6-50F5A40AB701}" srcId="{639DDC05-F06A-4E4F-8AA4-0C0F4B20EF7F}" destId="{96EF2EB7-E322-9140-B95F-1696BA480851}" srcOrd="4" destOrd="0" parTransId="{A34BC361-24A5-0942-990B-2FA15B0FB5CB}" sibTransId="{A6A82802-03CF-034E-9086-491A8B9B77AA}"/>
    <dgm:cxn modelId="{88383C99-E51B-C94E-9F25-DD65D390E825}" type="presOf" srcId="{E7C17519-E122-E641-8C06-29AEC4B9B4F4}" destId="{0EC8D633-FADE-2F45-915B-3B66E41CDCF1}" srcOrd="1" destOrd="0" presId="urn:microsoft.com/office/officeart/2005/8/layout/list1"/>
    <dgm:cxn modelId="{8BB1A0DF-8419-D944-BBC6-62BEF4E0AFCC}" type="presParOf" srcId="{D9E53235-CDC2-4640-B228-EE15D3A7915B}" destId="{98B2B6C0-D758-134E-90C5-D47D4F1EDDF2}" srcOrd="0" destOrd="0" presId="urn:microsoft.com/office/officeart/2005/8/layout/list1"/>
    <dgm:cxn modelId="{62A9F889-78EE-6D41-973F-D19E6C28DA17}" type="presParOf" srcId="{98B2B6C0-D758-134E-90C5-D47D4F1EDDF2}" destId="{5458C743-D0A2-B14F-A30E-1F060ABA16FA}" srcOrd="0" destOrd="0" presId="urn:microsoft.com/office/officeart/2005/8/layout/list1"/>
    <dgm:cxn modelId="{3A5C9506-F259-5D44-9D26-9C645F82B4D4}" type="presParOf" srcId="{98B2B6C0-D758-134E-90C5-D47D4F1EDDF2}" destId="{E7598FFF-D151-3348-B094-2D0415A607E0}" srcOrd="1" destOrd="0" presId="urn:microsoft.com/office/officeart/2005/8/layout/list1"/>
    <dgm:cxn modelId="{91B21A03-0D0B-2540-ABE5-AD3D0AB08262}" type="presParOf" srcId="{D9E53235-CDC2-4640-B228-EE15D3A7915B}" destId="{B6BF07AC-0123-AB4A-AA63-A396DCE6D75F}" srcOrd="1" destOrd="0" presId="urn:microsoft.com/office/officeart/2005/8/layout/list1"/>
    <dgm:cxn modelId="{AF5979A8-C127-B74C-9D98-4E70572AA4FA}" type="presParOf" srcId="{D9E53235-CDC2-4640-B228-EE15D3A7915B}" destId="{B0D5A002-1247-8D4F-AEBE-BF5DF1150842}" srcOrd="2" destOrd="0" presId="urn:microsoft.com/office/officeart/2005/8/layout/list1"/>
    <dgm:cxn modelId="{E2CD5071-87AD-F842-8886-39A3F683A88B}" type="presParOf" srcId="{D9E53235-CDC2-4640-B228-EE15D3A7915B}" destId="{F03BAE6F-F266-474F-A12F-4FFECB52DF6C}" srcOrd="3" destOrd="0" presId="urn:microsoft.com/office/officeart/2005/8/layout/list1"/>
    <dgm:cxn modelId="{2B9D89FA-2116-AF46-84C6-20F45FAFBC21}" type="presParOf" srcId="{D9E53235-CDC2-4640-B228-EE15D3A7915B}" destId="{E6C01D90-9BDA-6348-9E4B-8A0C366E7734}" srcOrd="4" destOrd="0" presId="urn:microsoft.com/office/officeart/2005/8/layout/list1"/>
    <dgm:cxn modelId="{DD3853B7-8A76-5443-9455-2454E8010891}" type="presParOf" srcId="{E6C01D90-9BDA-6348-9E4B-8A0C366E7734}" destId="{77694B89-4CCD-F641-AB3B-49B4C8D9F0C6}" srcOrd="0" destOrd="0" presId="urn:microsoft.com/office/officeart/2005/8/layout/list1"/>
    <dgm:cxn modelId="{A1B57B69-6639-9C40-9882-1FEA69D20502}" type="presParOf" srcId="{E6C01D90-9BDA-6348-9E4B-8A0C366E7734}" destId="{0EC8D633-FADE-2F45-915B-3B66E41CDCF1}" srcOrd="1" destOrd="0" presId="urn:microsoft.com/office/officeart/2005/8/layout/list1"/>
    <dgm:cxn modelId="{ADBEDDC0-D29B-9E41-8669-FA45A6E42C03}" type="presParOf" srcId="{D9E53235-CDC2-4640-B228-EE15D3A7915B}" destId="{19D62115-315E-3440-91DC-7C4690707650}" srcOrd="5" destOrd="0" presId="urn:microsoft.com/office/officeart/2005/8/layout/list1"/>
    <dgm:cxn modelId="{2EAF1749-8920-1241-A16A-F640B2F8F13D}" type="presParOf" srcId="{D9E53235-CDC2-4640-B228-EE15D3A7915B}" destId="{B09303C8-ED24-9D49-8044-EBCD3D0EBF3C}" srcOrd="6" destOrd="0" presId="urn:microsoft.com/office/officeart/2005/8/layout/list1"/>
    <dgm:cxn modelId="{2D168A29-7EFA-914A-953E-E37AFD75C126}" type="presParOf" srcId="{D9E53235-CDC2-4640-B228-EE15D3A7915B}" destId="{37305F11-CA3B-BF46-AD8C-D91671030C4D}" srcOrd="7" destOrd="0" presId="urn:microsoft.com/office/officeart/2005/8/layout/list1"/>
    <dgm:cxn modelId="{81D0F5F1-160B-634C-B342-EA1B31AA46AC}" type="presParOf" srcId="{D9E53235-CDC2-4640-B228-EE15D3A7915B}" destId="{CCCCD28F-E98A-E241-AD33-E8C88B5422EF}" srcOrd="8" destOrd="0" presId="urn:microsoft.com/office/officeart/2005/8/layout/list1"/>
    <dgm:cxn modelId="{68FF267F-EF63-3848-A4E1-25B463A3D736}" type="presParOf" srcId="{CCCCD28F-E98A-E241-AD33-E8C88B5422EF}" destId="{9309FC43-D872-2A4E-A40D-9514ED13339A}" srcOrd="0" destOrd="0" presId="urn:microsoft.com/office/officeart/2005/8/layout/list1"/>
    <dgm:cxn modelId="{05EA892D-E00B-0143-8644-AD5F5673747D}" type="presParOf" srcId="{CCCCD28F-E98A-E241-AD33-E8C88B5422EF}" destId="{E549383D-9942-A64F-BC6F-FEA37E56C635}" srcOrd="1" destOrd="0" presId="urn:microsoft.com/office/officeart/2005/8/layout/list1"/>
    <dgm:cxn modelId="{7D334ABC-4ACC-B94F-B00E-DC7E61ECC12A}" type="presParOf" srcId="{D9E53235-CDC2-4640-B228-EE15D3A7915B}" destId="{F94264F5-DCCC-D74A-81E4-42BA60C0E6EB}" srcOrd="9" destOrd="0" presId="urn:microsoft.com/office/officeart/2005/8/layout/list1"/>
    <dgm:cxn modelId="{F463F996-EBBA-AD41-9907-C113302E09EC}" type="presParOf" srcId="{D9E53235-CDC2-4640-B228-EE15D3A7915B}" destId="{9CF41A94-3EAC-1F47-BF87-1E79444C31C7}" srcOrd="10" destOrd="0" presId="urn:microsoft.com/office/officeart/2005/8/layout/list1"/>
    <dgm:cxn modelId="{FE835E4A-C461-C840-A711-E6AC38827E4C}" type="presParOf" srcId="{D9E53235-CDC2-4640-B228-EE15D3A7915B}" destId="{67336197-B6FF-D54E-8561-F27A22EC5B57}" srcOrd="11" destOrd="0" presId="urn:microsoft.com/office/officeart/2005/8/layout/list1"/>
    <dgm:cxn modelId="{0FE591C8-4ED9-B945-8005-29D315EA2DF7}" type="presParOf" srcId="{D9E53235-CDC2-4640-B228-EE15D3A7915B}" destId="{E7975444-29E8-BE42-9CED-08F992B0670E}" srcOrd="12" destOrd="0" presId="urn:microsoft.com/office/officeart/2005/8/layout/list1"/>
    <dgm:cxn modelId="{4690C0CC-EB02-D146-B2CB-843B95F74740}" type="presParOf" srcId="{E7975444-29E8-BE42-9CED-08F992B0670E}" destId="{D2944C23-A7FB-B74D-A3D3-AE6EC5798EDE}" srcOrd="0" destOrd="0" presId="urn:microsoft.com/office/officeart/2005/8/layout/list1"/>
    <dgm:cxn modelId="{D1D0C4AB-0666-074E-B068-F41094184DA5}" type="presParOf" srcId="{E7975444-29E8-BE42-9CED-08F992B0670E}" destId="{788905DF-8103-5344-BC8F-E8E2377DAB13}" srcOrd="1" destOrd="0" presId="urn:microsoft.com/office/officeart/2005/8/layout/list1"/>
    <dgm:cxn modelId="{A4CB0F04-5908-0248-B199-30BB081F7FD9}" type="presParOf" srcId="{D9E53235-CDC2-4640-B228-EE15D3A7915B}" destId="{38672CEE-6316-F54D-A789-864B5B5E3144}" srcOrd="13" destOrd="0" presId="urn:microsoft.com/office/officeart/2005/8/layout/list1"/>
    <dgm:cxn modelId="{5E5585E7-DE88-554E-99D0-B0F3AF69EC0E}" type="presParOf" srcId="{D9E53235-CDC2-4640-B228-EE15D3A7915B}" destId="{9FBD91D5-3F54-A14E-B3A5-29EFAAC84DF2}" srcOrd="14" destOrd="0" presId="urn:microsoft.com/office/officeart/2005/8/layout/list1"/>
    <dgm:cxn modelId="{0C80BCFF-A47C-AB4A-9A8F-8A0A80F67CBB}" type="presParOf" srcId="{D9E53235-CDC2-4640-B228-EE15D3A7915B}" destId="{3CEF35A1-DE36-CB4B-BBC8-DE8DC323DD1C}" srcOrd="15" destOrd="0" presId="urn:microsoft.com/office/officeart/2005/8/layout/list1"/>
    <dgm:cxn modelId="{B368FD09-D7FE-244E-ADCE-D776C815E22F}" type="presParOf" srcId="{D9E53235-CDC2-4640-B228-EE15D3A7915B}" destId="{06670CEE-19F5-864D-8B6C-56FFA6139ECE}" srcOrd="16" destOrd="0" presId="urn:microsoft.com/office/officeart/2005/8/layout/list1"/>
    <dgm:cxn modelId="{B36AE326-C969-B542-94E2-03E2673B76D6}" type="presParOf" srcId="{06670CEE-19F5-864D-8B6C-56FFA6139ECE}" destId="{0E29D66A-0C4B-A848-B7F1-30D837AA40D2}" srcOrd="0" destOrd="0" presId="urn:microsoft.com/office/officeart/2005/8/layout/list1"/>
    <dgm:cxn modelId="{F5AF6326-EAA6-8A45-97C7-4A1181788175}" type="presParOf" srcId="{06670CEE-19F5-864D-8B6C-56FFA6139ECE}" destId="{A3BE6A84-5A2A-0E4C-A44D-71EFA72311F9}" srcOrd="1" destOrd="0" presId="urn:microsoft.com/office/officeart/2005/8/layout/list1"/>
    <dgm:cxn modelId="{B7D36C8D-3F9C-B14C-918C-9A09EE136B9D}" type="presParOf" srcId="{D9E53235-CDC2-4640-B228-EE15D3A7915B}" destId="{560AEB1C-73C4-B64A-896A-F68D588A2AC4}" srcOrd="17" destOrd="0" presId="urn:microsoft.com/office/officeart/2005/8/layout/list1"/>
    <dgm:cxn modelId="{66093082-7CA3-1843-A87B-DEF7436936D7}" type="presParOf" srcId="{D9E53235-CDC2-4640-B228-EE15D3A7915B}" destId="{F775B3B5-6F4E-E546-A099-B039D7E0C7B6}" srcOrd="18" destOrd="0" presId="urn:microsoft.com/office/officeart/2005/8/layout/list1"/>
    <dgm:cxn modelId="{ACC75007-7A9F-5145-B9CE-87D2E2CE3E61}" type="presParOf" srcId="{D9E53235-CDC2-4640-B228-EE15D3A7915B}" destId="{AE3DA77F-4EAE-4548-87A3-BA3F3CB04968}" srcOrd="19" destOrd="0" presId="urn:microsoft.com/office/officeart/2005/8/layout/list1"/>
    <dgm:cxn modelId="{E6836144-8049-374C-8286-1C8A58F197E6}" type="presParOf" srcId="{D9E53235-CDC2-4640-B228-EE15D3A7915B}" destId="{1334E7E5-9C94-0B4A-835A-EE626CB16473}" srcOrd="20" destOrd="0" presId="urn:microsoft.com/office/officeart/2005/8/layout/list1"/>
    <dgm:cxn modelId="{A7739FC0-1BCD-6347-80F1-6718395BAB98}" type="presParOf" srcId="{1334E7E5-9C94-0B4A-835A-EE626CB16473}" destId="{05282B6D-C252-1841-8512-3518EE4060DE}" srcOrd="0" destOrd="0" presId="urn:microsoft.com/office/officeart/2005/8/layout/list1"/>
    <dgm:cxn modelId="{F6A247B8-3E16-A24A-9E84-D95FDC3EB636}" type="presParOf" srcId="{1334E7E5-9C94-0B4A-835A-EE626CB16473}" destId="{06DE42EF-6285-3C40-8081-9C8E3ED6E06C}" srcOrd="1" destOrd="0" presId="urn:microsoft.com/office/officeart/2005/8/layout/list1"/>
    <dgm:cxn modelId="{EFACD7B4-5307-4D42-B777-08E6CA218430}" type="presParOf" srcId="{D9E53235-CDC2-4640-B228-EE15D3A7915B}" destId="{494298AC-C66E-594B-B69E-0191AF8100FE}" srcOrd="21" destOrd="0" presId="urn:microsoft.com/office/officeart/2005/8/layout/list1"/>
    <dgm:cxn modelId="{A28B2E0E-B633-B14B-99CC-D820D6417763}" type="presParOf" srcId="{D9E53235-CDC2-4640-B228-EE15D3A7915B}" destId="{A7B1E601-2D6C-384A-BE34-EA7DEF6A0175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5A002-1247-8D4F-AEBE-BF5DF1150842}">
      <dsp:nvSpPr>
        <dsp:cNvPr id="0" name=""/>
        <dsp:cNvSpPr/>
      </dsp:nvSpPr>
      <dsp:spPr>
        <a:xfrm>
          <a:off x="0" y="25726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598FFF-D151-3348-B094-2D0415A607E0}">
      <dsp:nvSpPr>
        <dsp:cNvPr id="0" name=""/>
        <dsp:cNvSpPr/>
      </dsp:nvSpPr>
      <dsp:spPr>
        <a:xfrm>
          <a:off x="334873" y="634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FragmentTransaction</a:t>
          </a:r>
          <a:endParaRPr lang="en-US" sz="1700" kern="1200" dirty="0"/>
        </a:p>
      </dsp:txBody>
      <dsp:txXfrm>
        <a:off x="359371" y="30846"/>
        <a:ext cx="4639234" cy="452844"/>
      </dsp:txXfrm>
    </dsp:sp>
    <dsp:sp modelId="{B09303C8-ED24-9D49-8044-EBCD3D0EBF3C}">
      <dsp:nvSpPr>
        <dsp:cNvPr id="0" name=""/>
        <dsp:cNvSpPr/>
      </dsp:nvSpPr>
      <dsp:spPr>
        <a:xfrm>
          <a:off x="0" y="102838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C8D633-FADE-2F45-915B-3B66E41CDCF1}">
      <dsp:nvSpPr>
        <dsp:cNvPr id="0" name=""/>
        <dsp:cNvSpPr/>
      </dsp:nvSpPr>
      <dsp:spPr>
        <a:xfrm>
          <a:off x="334873" y="77746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>
              <a:solidFill>
                <a:schemeClr val="bg1"/>
              </a:solidFill>
            </a:rPr>
            <a:t>FragmentManager</a:t>
          </a:r>
          <a:endParaRPr lang="en-US" sz="1700" kern="1200" dirty="0"/>
        </a:p>
      </dsp:txBody>
      <dsp:txXfrm>
        <a:off x="359371" y="801966"/>
        <a:ext cx="4639234" cy="452844"/>
      </dsp:txXfrm>
    </dsp:sp>
    <dsp:sp modelId="{9CF41A94-3EAC-1F47-BF87-1E79444C31C7}">
      <dsp:nvSpPr>
        <dsp:cNvPr id="0" name=""/>
        <dsp:cNvSpPr/>
      </dsp:nvSpPr>
      <dsp:spPr>
        <a:xfrm>
          <a:off x="0" y="179950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49383D-9942-A64F-BC6F-FEA37E56C635}">
      <dsp:nvSpPr>
        <dsp:cNvPr id="0" name=""/>
        <dsp:cNvSpPr/>
      </dsp:nvSpPr>
      <dsp:spPr>
        <a:xfrm>
          <a:off x="334873" y="154858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getFragmentManager</a:t>
          </a:r>
          <a:endParaRPr lang="en-US" sz="1700" kern="1200" dirty="0"/>
        </a:p>
      </dsp:txBody>
      <dsp:txXfrm>
        <a:off x="359371" y="1573086"/>
        <a:ext cx="4639234" cy="452844"/>
      </dsp:txXfrm>
    </dsp:sp>
    <dsp:sp modelId="{9FBD91D5-3F54-A14E-B3A5-29EFAAC84DF2}">
      <dsp:nvSpPr>
        <dsp:cNvPr id="0" name=""/>
        <dsp:cNvSpPr/>
      </dsp:nvSpPr>
      <dsp:spPr>
        <a:xfrm>
          <a:off x="0" y="257062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8905DF-8103-5344-BC8F-E8E2377DAB13}">
      <dsp:nvSpPr>
        <dsp:cNvPr id="0" name=""/>
        <dsp:cNvSpPr/>
      </dsp:nvSpPr>
      <dsp:spPr>
        <a:xfrm>
          <a:off x="334873" y="231970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0" kern="1200" dirty="0" err="1" smtClean="0"/>
            <a:t>beginTransaction</a:t>
          </a:r>
          <a:endParaRPr lang="en-US" sz="1700" b="0" kern="1200" dirty="0"/>
        </a:p>
      </dsp:txBody>
      <dsp:txXfrm>
        <a:off x="359371" y="2344206"/>
        <a:ext cx="4639234" cy="452844"/>
      </dsp:txXfrm>
    </dsp:sp>
    <dsp:sp modelId="{F775B3B5-6F4E-E546-A099-B039D7E0C7B6}">
      <dsp:nvSpPr>
        <dsp:cNvPr id="0" name=""/>
        <dsp:cNvSpPr/>
      </dsp:nvSpPr>
      <dsp:spPr>
        <a:xfrm>
          <a:off x="0" y="334174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BE6A84-5A2A-0E4C-A44D-71EFA72311F9}">
      <dsp:nvSpPr>
        <dsp:cNvPr id="0" name=""/>
        <dsp:cNvSpPr/>
      </dsp:nvSpPr>
      <dsp:spPr>
        <a:xfrm>
          <a:off x="334873" y="309082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0" kern="1200" dirty="0" smtClean="0"/>
            <a:t>add</a:t>
          </a:r>
          <a:endParaRPr lang="en-US" sz="1700" b="0" kern="1200" dirty="0"/>
        </a:p>
      </dsp:txBody>
      <dsp:txXfrm>
        <a:off x="359371" y="3115326"/>
        <a:ext cx="4639234" cy="452844"/>
      </dsp:txXfrm>
    </dsp:sp>
    <dsp:sp modelId="{A7B1E601-2D6C-384A-BE34-EA7DEF6A0175}">
      <dsp:nvSpPr>
        <dsp:cNvPr id="0" name=""/>
        <dsp:cNvSpPr/>
      </dsp:nvSpPr>
      <dsp:spPr>
        <a:xfrm>
          <a:off x="0" y="411286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DE42EF-6285-3C40-8081-9C8E3ED6E06C}">
      <dsp:nvSpPr>
        <dsp:cNvPr id="0" name=""/>
        <dsp:cNvSpPr/>
      </dsp:nvSpPr>
      <dsp:spPr>
        <a:xfrm>
          <a:off x="334873" y="386194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0" kern="1200" dirty="0" smtClean="0"/>
            <a:t>commit</a:t>
          </a:r>
          <a:endParaRPr lang="en-US" sz="1700" b="0" kern="1200" dirty="0"/>
        </a:p>
      </dsp:txBody>
      <dsp:txXfrm>
        <a:off x="359371" y="3886446"/>
        <a:ext cx="4639234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86BFFA-8861-994A-891C-4A71F7E1BC7E}" type="datetimeFigureOut">
              <a:rPr lang="en-US" smtClean="0"/>
              <a:t>2/23/17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FB1B-09C4-5D4C-8EE9-ABE7C5774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28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Relationship Id="rId3" Type="http://schemas.openxmlformats.org/officeDocument/2006/relationships/hyperlink" Target="http://hermosaprogramacion.blogspot.com/2014/08/android-app-componentes.html#reanudacion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://www.hermosaprogramacion.com/2014/08/xml-lenguaje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hermosaprogramacion.blogspot.com/2014/09/android-layouts-views.html#programatico-declarativo" TargetMode="External"/><Relationship Id="rId4" Type="http://schemas.openxmlformats.org/officeDocument/2006/relationships/hyperlink" Target="http://www.hermosaprogramacion.com/2014/05/sql-transaccion-que-es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Relationship Id="rId3" Type="http://schemas.openxmlformats.org/officeDocument/2006/relationships/hyperlink" Target="http://www.hermosaprogramacion.com/2014/08/android-studio-proyecto-en/" TargetMode="Externa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la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versión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3.0 (API 11) de Android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múltiples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pantalla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apareciendo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mercado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orientación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 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Landscape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 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Portrait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características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necesitaban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Android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adaptarse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responder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dispositivo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embebida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versatilidad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optimización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miniactividades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manejando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(un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y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reusar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ahorrar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hora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desarrollar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facilitan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despliegue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cualquier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pantalla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orientación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ventaja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interfaces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múltiples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¿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Qué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quiere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eso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imprescindibles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dinámicos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ejemplo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pestañas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navegación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expand and collapse, stacking, etc.</a:t>
            </a: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11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habíamos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mencionado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asemejan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posee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algunas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características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extras,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alterarlos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estado de reanudación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independientemente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ningún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pausa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entonces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siguen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comportamiento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detención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destruye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onAttach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invocado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onActiviyCreated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terminado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inicializar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deseas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guardar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pausado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dibujado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view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retornarlo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visible ante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Obviamente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saber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mostrando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onResume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interactuando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situación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primero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Resumed.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onStop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visible 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detenida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porque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gestionando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onPause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onPause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detecta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dirigió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onDestroyView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jerarquía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views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destruida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onDetach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780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API de Android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vayamos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comportamientos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aclarar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también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subclases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previamente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API de Android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ejemplo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DialogFragment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PreferenceFragment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etc.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recibe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LayoutInflater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proveído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encargada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recibe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xml del 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view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bandera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view que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producirá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adherirse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¿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Cómo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el layout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incluiremos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XML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equivalencia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especifica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jerarquía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anterior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embebido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hijo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 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permitirá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diferenciarlo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hora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búsqueda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alguno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especial.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forma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proyecto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aparecerá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automáticamente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segunda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forma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programático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19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agregarse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layout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hasta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base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views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porqué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todavía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solicitado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parte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agregar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nada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dinámicamente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exactamente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hicimos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anteriormente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Declaramos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generamos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agregarlo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diseño programático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 en vez del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declarativo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entender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reemplazado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eliminado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les llama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situación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administradora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coordinar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referirnos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1: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sencillo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luego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getFragmentManager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Activity,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retorna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2: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Ahora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administrador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3: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luego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añadelo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recibe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 primero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identificador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RelativeLayout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id “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segundo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4: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Confirmar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cambios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último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ordenamos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surtan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familiarizado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transacciones en SQL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ambas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propósito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similar.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63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dispositivos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móviles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deducir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algunas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maravilloso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Action Bar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menú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auxiliar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Android, que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general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persistente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pequeña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barra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enormes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ejemplo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Proveernos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rápido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comunes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solicitadas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organizar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navegación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pestañas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swiping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expand and collapse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navigation drawers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etc.),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proporcionarnos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diferenciar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particulares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proyectar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fácil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funcionalidades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/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/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Como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proyecta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drawable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predeterminado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Android,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ideal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imagen, logo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distinción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 de control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views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acceder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fin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mejorar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navegación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general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Spinners,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TextViews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SearchViews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, etc.,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estático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visualiza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Botones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rápidamente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presionarlos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Despliegue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no son tan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sencilla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88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Improvisaremos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Action Bar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CRUD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base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Eliminar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Buscar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Ajustes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 primero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proyecto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principal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blanco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Cruder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Action Bar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contenga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necesarios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ningún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empleamos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&lt;menu&gt;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Action Bar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&lt;item&gt;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 Studio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action_settings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manejar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preferencias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&lt;item&gt;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cinco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prioritarios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establecer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forma,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así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definiciones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R.java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title: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string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Aquí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Action Bar.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Recuerda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drawables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showAsAction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establecer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ifRoom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never.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disponible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entonces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visualizará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segunda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nunca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aparecer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Action Bar,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despliegue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 overflow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orderInCategory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valor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preponderancia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categoría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prioritario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categoría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19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 embargo,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Material Design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enfoque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action bar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 Bar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640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¿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Qué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conjunto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reglas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apariencia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View o Layout. Si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recuerdas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muestran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views a la hora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vista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Android Studio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podrás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mejor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referimos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ancho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etc.,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características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parte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Ahora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&lt;style&gt; y 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único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name.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reglas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&lt;item&gt;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interior,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detallando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modificar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respectivo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valor.</a:t>
            </a:r>
          </a:p>
          <a:p>
            <a:pPr fontAlgn="base"/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&lt;style&gt;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también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heredar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parent.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copiar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reglas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padre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sobrescribir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ejemplo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pPr fontAlgn="base"/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¿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Qué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genérico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patrón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UI.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deseamos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dirigirnos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AndroidManifest.xml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agregar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&lt;application&gt;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theme con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solicitado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&lt;application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android:theme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="@style/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MiTema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Temas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Estilos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Sistema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entorno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reglas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guardadas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styles.xml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themes.xml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Ambos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contienen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definiciones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establecidas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desarrollador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Android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gusto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Antes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11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usaba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Theme.Light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recientes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diseñaron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Theme.Holo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oscuro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y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Theme.Holo.Light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&lt;application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android:theme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="@android/style/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Theme.Holo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&lt;application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android:theme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="@android/style/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Theme.Holo.Light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49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AppTheme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general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Theme.Holo.Ligth.DarkActionBar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android:editTextStyle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visual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Edit Texts.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Aquó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hicimos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EditTextStyle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abajo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windowFullScreen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¿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Deseas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pantalla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elegimos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true,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hecho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Header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cabecera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formulario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características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Text View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Holo.Light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textAppearance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view.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referiremos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Small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Pequeño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Medium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y Large (Grande).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layoutMarginTop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margen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superior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layout.</a:t>
            </a: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Message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cuerpo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mensaje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dirigido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padre de Header.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textStyle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modalidad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cuyo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valor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italic, bold o normal.</a:t>
            </a: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Separator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línea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horizontal de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1dp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grosor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un largo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ajustado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Aunque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parece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útil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sencillo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línea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flexible.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background: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color, forma o imagen que un view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layout_marginBottom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Margen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inferior de un view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un layout</a:t>
            </a:r>
          </a:p>
          <a:p>
            <a:pPr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EditTextStyle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edit texts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formulario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padding: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hay entre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margenes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view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paréntesis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señalar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background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edit texts.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manualmente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fondo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026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A5AE8-0AF4-A848-B10A-982D72DE7CB9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0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8.tiff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grpSp>
        <p:nvGrpSpPr>
          <p:cNvPr id="10" name="Group 9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5" name="Rectangle 3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126309" y="1190404"/>
            <a:ext cx="9941259" cy="447356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12617" y="3048000"/>
            <a:ext cx="35208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CLASS 8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-Fragments</a:t>
            </a:r>
          </a:p>
          <a:p>
            <a:r>
              <a:rPr lang="es-ES" sz="2000" dirty="0">
                <a:solidFill>
                  <a:schemeClr val="bg1"/>
                </a:solidFill>
              </a:rPr>
              <a:t>-</a:t>
            </a:r>
            <a:r>
              <a:rPr lang="en-US" sz="2000" dirty="0" smtClean="0">
                <a:solidFill>
                  <a:schemeClr val="bg1"/>
                </a:solidFill>
              </a:rPr>
              <a:t>Action Bar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-Themes and style in Android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703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0" y="4632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92166" y="1490879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282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434" y="201083"/>
            <a:ext cx="3632200" cy="6235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05800" y="935228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66" y="825500"/>
            <a:ext cx="3848100" cy="5207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0800" y="1539312"/>
            <a:ext cx="7061200" cy="409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699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434" y="201083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05800" y="1602682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639" y="0"/>
            <a:ext cx="57726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37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9338" y="262043"/>
            <a:ext cx="3632200" cy="62357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718" y="1995593"/>
            <a:ext cx="7048500" cy="2768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061704" y="1431994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83992" y="986420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 XML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682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2762" y="3108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25128" y="1200346"/>
            <a:ext cx="2167467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</a:p>
          <a:p>
            <a:pPr algn="ctr"/>
            <a:r>
              <a:rPr lang="en-US" dirty="0" smtClean="0"/>
              <a:t>BY CODE</a:t>
            </a:r>
            <a:endParaRPr lang="en-US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875471299"/>
              </p:ext>
            </p:extLst>
          </p:nvPr>
        </p:nvGraphicFramePr>
        <p:xfrm>
          <a:off x="862923" y="1200346"/>
          <a:ext cx="6697472" cy="45476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32256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0" y="4632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92166" y="1490879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ACTION BAR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39612"/>
            <a:ext cx="8470900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092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0" y="4632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92166" y="1490879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ACTION BAR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0450" y="329861"/>
            <a:ext cx="3670300" cy="3251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734" y="3691873"/>
            <a:ext cx="70485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5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0" y="4632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92166" y="1490879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ACTION BAR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8519" y="0"/>
            <a:ext cx="5282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443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0" y="4632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92166" y="1490879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STYLE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217" y="270329"/>
            <a:ext cx="72644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6220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1078</TotalTime>
  <Words>439</Words>
  <Application>Microsoft Macintosh PowerPoint</Application>
  <PresentationFormat>Widescreen</PresentationFormat>
  <Paragraphs>138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Trebuchet MS</vt:lpstr>
      <vt:lpstr>Wingdings 3</vt:lpstr>
      <vt:lpstr>Arial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33</cp:revision>
  <dcterms:created xsi:type="dcterms:W3CDTF">2017-02-21T15:23:53Z</dcterms:created>
  <dcterms:modified xsi:type="dcterms:W3CDTF">2017-02-23T18:31:37Z</dcterms:modified>
</cp:coreProperties>
</file>

<file path=docProps/thumbnail.jpeg>
</file>